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 autoAdjust="0"/>
    <p:restoredTop sz="94660"/>
  </p:normalViewPr>
  <p:slideViewPr>
    <p:cSldViewPr snapToGrid="0">
      <p:cViewPr>
        <p:scale>
          <a:sx n="83" d="100"/>
          <a:sy n="83" d="100"/>
        </p:scale>
        <p:origin x="43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gif>
</file>

<file path=ppt/media/image12.png>
</file>

<file path=ppt/media/image13.sv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80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845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475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4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171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522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3/5/2025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23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3/5/2025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83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3/5/2025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89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95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939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219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View of earth from space">
            <a:extLst>
              <a:ext uri="{FF2B5EF4-FFF2-40B4-BE49-F238E27FC236}">
                <a16:creationId xmlns:a16="http://schemas.microsoft.com/office/drawing/2014/main" id="{E8D746EE-4C1A-3065-44EA-89AAFAB772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1333"/>
          <a:stretch/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59C522-A6D8-2013-A90F-0F3B3D57E1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dirty="0">
                <a:solidFill>
                  <a:srgbClr val="FFFFFF"/>
                </a:solidFill>
              </a:rPr>
              <a:t>Mastering Earth Observation with AI &amp; Google Earth Engine</a:t>
            </a:r>
            <a:endParaRPr lang="en-CA" sz="3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48C36-ABF1-5FC8-6517-DACBF24D0B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4017818"/>
            <a:ext cx="5040785" cy="1828799"/>
          </a:xfrm>
        </p:spPr>
        <p:txBody>
          <a:bodyPr anchor="b">
            <a:normAutofit/>
          </a:bodyPr>
          <a:lstStyle/>
          <a:p>
            <a:r>
              <a:rPr lang="en-US" dirty="0"/>
              <a:t>Learn how to analyze and map Earth’s changes using GEE, Machine Learning, and Deep Learning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14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1026" name="Picture 2" descr="Earth Observation satellites imagery: Types, Application, and Future Trends  - Orbital Today">
            <a:extLst>
              <a:ext uri="{FF2B5EF4-FFF2-40B4-BE49-F238E27FC236}">
                <a16:creationId xmlns:a16="http://schemas.microsoft.com/office/drawing/2014/main" id="{CA19CF92-5C96-F85E-A915-D6C83C42C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7" r="23826" b="1"/>
          <a:stretch/>
        </p:blipFill>
        <p:spPr bwMode="auto">
          <a:xfrm>
            <a:off x="5958018" y="508090"/>
            <a:ext cx="5709726" cy="5846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57F0C5-FC32-5F99-C6E7-B6823D516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1" y="976160"/>
            <a:ext cx="4798200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Course Objective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22D3D-F562-6575-F1A8-33CC66E72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1" y="2578608"/>
            <a:ext cx="4672966" cy="376732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Understand </a:t>
            </a:r>
            <a:r>
              <a:rPr lang="en-US" sz="1800" b="1" dirty="0">
                <a:solidFill>
                  <a:srgbClr val="FF0000"/>
                </a:solidFill>
              </a:rPr>
              <a:t>Google Earth Engine (GEE) </a:t>
            </a:r>
            <a:r>
              <a:rPr lang="en-US" sz="1800" dirty="0"/>
              <a:t>and its applications in </a:t>
            </a:r>
            <a:r>
              <a:rPr lang="en-US" sz="1800" b="1" dirty="0">
                <a:solidFill>
                  <a:srgbClr val="FF0000"/>
                </a:solidFill>
              </a:rPr>
              <a:t>remote sensing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Perform </a:t>
            </a:r>
            <a:r>
              <a:rPr lang="en-US" sz="1800" b="1" dirty="0">
                <a:solidFill>
                  <a:srgbClr val="FF0000"/>
                </a:solidFill>
              </a:rPr>
              <a:t>LULC mapping </a:t>
            </a:r>
            <a:r>
              <a:rPr lang="en-US" sz="1800" dirty="0"/>
              <a:t>using machine learning and deep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Conduct </a:t>
            </a:r>
            <a:r>
              <a:rPr lang="en-US" sz="1800" b="1" dirty="0">
                <a:solidFill>
                  <a:srgbClr val="FF0000"/>
                </a:solidFill>
              </a:rPr>
              <a:t>disaster mapping </a:t>
            </a:r>
            <a:r>
              <a:rPr lang="en-US" sz="1800" dirty="0"/>
              <a:t>(forest fire, floods, landslides) using multi-temporal satellite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…..</a:t>
            </a:r>
            <a:r>
              <a:rPr lang="en-US" sz="1800" b="1" dirty="0">
                <a:solidFill>
                  <a:srgbClr val="FF0000"/>
                </a:solidFill>
              </a:rPr>
              <a:t>and many more</a:t>
            </a:r>
            <a:r>
              <a:rPr lang="en-US" sz="1800" dirty="0"/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1152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8182D-7E0F-DDA0-5792-EA79D3409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D23C4-73B6-E3A4-EA92-956496E0B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should take this course?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675210-CD16-CF13-4C27-4963494090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69" y="2051175"/>
            <a:ext cx="11070281" cy="4147805"/>
          </a:xfrm>
        </p:spPr>
        <p:txBody>
          <a:bodyPr/>
          <a:lstStyle/>
          <a:p>
            <a:r>
              <a:rPr lang="en-US" dirty="0"/>
              <a:t>This course is ideal for:</a:t>
            </a:r>
          </a:p>
          <a:p>
            <a:r>
              <a:rPr lang="en-US" dirty="0"/>
              <a:t>	✅ </a:t>
            </a:r>
            <a:r>
              <a:rPr lang="en-US" b="1" dirty="0"/>
              <a:t>Students &amp; Researchers </a:t>
            </a:r>
            <a:r>
              <a:rPr lang="en-US" dirty="0"/>
              <a:t>in GIS, Remote Sensing, and Environmental Science</a:t>
            </a:r>
          </a:p>
          <a:p>
            <a:r>
              <a:rPr lang="en-US" dirty="0"/>
              <a:t>	✅ </a:t>
            </a:r>
            <a:r>
              <a:rPr lang="en-US" b="1" dirty="0"/>
              <a:t>Data Scientists </a:t>
            </a:r>
            <a:r>
              <a:rPr lang="en-US" dirty="0"/>
              <a:t>looking to expand their geospatial analysis skills</a:t>
            </a:r>
          </a:p>
          <a:p>
            <a:r>
              <a:rPr lang="en-US" dirty="0"/>
              <a:t>	✅ </a:t>
            </a:r>
            <a:r>
              <a:rPr lang="en-US" b="1" dirty="0"/>
              <a:t>GIS Professionals </a:t>
            </a:r>
            <a:r>
              <a:rPr lang="en-US" dirty="0"/>
              <a:t>working with Earth Observation and AI-based mapping</a:t>
            </a:r>
          </a:p>
          <a:p>
            <a:r>
              <a:rPr lang="en-US" dirty="0"/>
              <a:t>	✅ </a:t>
            </a:r>
            <a:r>
              <a:rPr lang="en-US" b="1" dirty="0"/>
              <a:t>Disaster Management Experts </a:t>
            </a:r>
            <a:r>
              <a:rPr lang="en-US" dirty="0"/>
              <a:t>interested in satellite-based risk assessment</a:t>
            </a:r>
          </a:p>
          <a:p>
            <a:r>
              <a:rPr lang="en-US" dirty="0"/>
              <a:t>	✅ </a:t>
            </a:r>
            <a:r>
              <a:rPr lang="en-US" b="1" dirty="0"/>
              <a:t>Developers &amp; Enthusiasts </a:t>
            </a:r>
            <a:r>
              <a:rPr lang="en-US" dirty="0"/>
              <a:t>eager to explore Machine Learning and Deep Learning in 	       geospatial applications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5810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1B9387-464B-3E62-3064-B4D81F219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9EE42DCE-4A4F-44C4-84E5-261B3BEEF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2B407B-0C82-24A9-D9C9-FC0D2378D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6281928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Prerequisites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63DF88-9EDA-0748-4A76-680E661D43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69" y="2578608"/>
            <a:ext cx="6281928" cy="376732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Basic understanding of GIS and Remote Sensing (helpful but not mandatory)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Familiarity with python programming (beginner level)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Basic knowledge of Machine Learning and Deep Learning</a:t>
            </a: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An Introduction to Remote Sensing and GIS: A Primer for the Novice">
            <a:extLst>
              <a:ext uri="{FF2B5EF4-FFF2-40B4-BE49-F238E27FC236}">
                <a16:creationId xmlns:a16="http://schemas.microsoft.com/office/drawing/2014/main" id="{65B7C2D1-511E-F0F1-2B79-266F0D86F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17668" y="1994644"/>
            <a:ext cx="4356461" cy="4356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2527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44EB7C-7C72-49E0-89FA-223C249AE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E9A97B-1917-9176-B980-E15E8CBDB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EF92585-7A99-6108-9663-8C5903274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8E789-0E3E-0E19-2C03-31CDB9023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11153214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Why should you join this course?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2F030B-2446-246C-D310-07E30C0361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69" y="2114512"/>
            <a:ext cx="11153214" cy="37673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🎯 </a:t>
            </a:r>
            <a:r>
              <a:rPr lang="en-US" b="1" dirty="0"/>
              <a:t>Hands-on Learning</a:t>
            </a:r>
            <a:r>
              <a:rPr lang="en-US" dirty="0"/>
              <a:t> – Work on real-world projects using satellite data</a:t>
            </a:r>
            <a:br>
              <a:rPr lang="en-US" dirty="0"/>
            </a:br>
            <a:r>
              <a:rPr lang="en-US" dirty="0"/>
              <a:t>🎯 </a:t>
            </a:r>
            <a:r>
              <a:rPr lang="en-US" b="1" dirty="0"/>
              <a:t>AI-Powered Geospatial Analysis</a:t>
            </a:r>
            <a:r>
              <a:rPr lang="en-US" dirty="0"/>
              <a:t> – Learn Machine Learning &amp; Deep Learning for mapping</a:t>
            </a:r>
            <a:br>
              <a:rPr lang="en-US" dirty="0"/>
            </a:br>
            <a:r>
              <a:rPr lang="en-US" dirty="0"/>
              <a:t>🎯 </a:t>
            </a:r>
            <a:r>
              <a:rPr lang="en-US" b="1" dirty="0"/>
              <a:t>Practical Applications</a:t>
            </a:r>
            <a:r>
              <a:rPr lang="en-US" dirty="0"/>
              <a:t> – Solve real environmental problems (floods, fires, landslides)</a:t>
            </a:r>
            <a:br>
              <a:rPr lang="en-US" dirty="0"/>
            </a:br>
            <a:r>
              <a:rPr lang="en-US" dirty="0"/>
              <a:t>🎯 </a:t>
            </a:r>
            <a:r>
              <a:rPr lang="en-US" b="1" dirty="0"/>
              <a:t>No Expensive Software Required</a:t>
            </a:r>
            <a:r>
              <a:rPr lang="en-US" dirty="0"/>
              <a:t> – Utilize the power of </a:t>
            </a:r>
            <a:r>
              <a:rPr lang="en-US" b="1" dirty="0"/>
              <a:t>cloud-based GEE</a:t>
            </a:r>
            <a:br>
              <a:rPr lang="en-US" dirty="0"/>
            </a:br>
            <a:r>
              <a:rPr lang="en-US" dirty="0"/>
              <a:t>🎯 </a:t>
            </a:r>
            <a:r>
              <a:rPr lang="en-US" b="1" dirty="0"/>
              <a:t>Join a Growing Field</a:t>
            </a:r>
            <a:r>
              <a:rPr lang="en-US" dirty="0"/>
              <a:t> – Remote sensing and AI skills are in high demand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6D5B03A-B780-A698-DFA9-C9932F22D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4" name="Picture 2" descr="Money Back Guarantee | BaraqEDU">
            <a:extLst>
              <a:ext uri="{FF2B5EF4-FFF2-40B4-BE49-F238E27FC236}">
                <a16:creationId xmlns:a16="http://schemas.microsoft.com/office/drawing/2014/main" id="{A5EF1BB4-1717-55C3-B9EB-23F8FA4EB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544" y="4162408"/>
            <a:ext cx="8207656" cy="2279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5078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3CA72A-C9C0-EE4D-950E-139A6ABFB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5" name="Rectangle 4104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13" name="Rectangle 4112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82334-3439-3B88-8164-9C25FBA54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978409"/>
            <a:ext cx="11149875" cy="14062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What’s inside this course?</a:t>
            </a:r>
          </a:p>
        </p:txBody>
      </p:sp>
      <p:pic>
        <p:nvPicPr>
          <p:cNvPr id="4098" name="Picture 2" descr="Google Earth Engine Frequently Asked Questions - Sanborn">
            <a:extLst>
              <a:ext uri="{FF2B5EF4-FFF2-40B4-BE49-F238E27FC236}">
                <a16:creationId xmlns:a16="http://schemas.microsoft.com/office/drawing/2014/main" id="{54A6EA57-01BB-02B8-F3A8-F44925E22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20540" y="3917666"/>
            <a:ext cx="3547872" cy="24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5" name="Freeform: Shape 4114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5BC0433-2907-692D-F306-C8B877046A4E}"/>
              </a:ext>
            </a:extLst>
          </p:cNvPr>
          <p:cNvGrpSpPr/>
          <p:nvPr/>
        </p:nvGrpSpPr>
        <p:grpSpPr>
          <a:xfrm>
            <a:off x="517869" y="4130538"/>
            <a:ext cx="3547872" cy="2217420"/>
            <a:chOff x="4365912" y="2785051"/>
            <a:chExt cx="3233075" cy="2020672"/>
          </a:xfrm>
        </p:grpSpPr>
        <p:pic>
          <p:nvPicPr>
            <p:cNvPr id="4100" name="Picture 4" descr="Exploring the Different Types of Remote Sensing Sensors and Their  Applications - Flypix">
              <a:extLst>
                <a:ext uri="{FF2B5EF4-FFF2-40B4-BE49-F238E27FC236}">
                  <a16:creationId xmlns:a16="http://schemas.microsoft.com/office/drawing/2014/main" id="{85BF0EB0-B303-23A8-6332-0320974775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5912" y="2785051"/>
              <a:ext cx="3233075" cy="20206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6D0AB00-84B4-1A58-EC5B-FA2817AAA79B}"/>
                </a:ext>
              </a:extLst>
            </p:cNvPr>
            <p:cNvSpPr txBox="1"/>
            <p:nvPr/>
          </p:nvSpPr>
          <p:spPr>
            <a:xfrm>
              <a:off x="4794752" y="3610721"/>
              <a:ext cx="2375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96696">
                <a:spcAft>
                  <a:spcPts val="600"/>
                </a:spcAft>
              </a:pPr>
              <a:r>
                <a:rPr lang="en-CA" sz="1962" kern="1200">
                  <a:solidFill>
                    <a:srgbClr val="FF0000"/>
                  </a:solidFill>
                  <a:latin typeface="+mn-lt"/>
                  <a:ea typeface="+mn-ea"/>
                  <a:cs typeface="+mn-cs"/>
                </a:rPr>
                <a:t>Remote sensing basic</a:t>
              </a:r>
              <a:endParaRPr lang="en-CA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9F5F17A-E5C4-C671-2F81-0533B105507F}"/>
              </a:ext>
            </a:extLst>
          </p:cNvPr>
          <p:cNvGrpSpPr/>
          <p:nvPr/>
        </p:nvGrpSpPr>
        <p:grpSpPr>
          <a:xfrm>
            <a:off x="8282441" y="3702424"/>
            <a:ext cx="3229412" cy="2645534"/>
            <a:chOff x="8435690" y="3795387"/>
            <a:chExt cx="3101045" cy="2540376"/>
          </a:xfrm>
        </p:grpSpPr>
        <p:pic>
          <p:nvPicPr>
            <p:cNvPr id="5" name="Picture 4" descr="A comparison of a map&#10;&#10;AI-generated content may be incorrect.">
              <a:extLst>
                <a:ext uri="{FF2B5EF4-FFF2-40B4-BE49-F238E27FC236}">
                  <a16:creationId xmlns:a16="http://schemas.microsoft.com/office/drawing/2014/main" id="{62D28015-7FBE-197E-4B26-6D7EB64169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35690" y="3795387"/>
              <a:ext cx="3101045" cy="214637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64DE6BB-C3C3-BFA2-7CC7-82865654EDC1}"/>
                </a:ext>
              </a:extLst>
            </p:cNvPr>
            <p:cNvSpPr txBox="1"/>
            <p:nvPr/>
          </p:nvSpPr>
          <p:spPr>
            <a:xfrm>
              <a:off x="9136556" y="5966431"/>
              <a:ext cx="16993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50976">
                <a:spcAft>
                  <a:spcPts val="600"/>
                </a:spcAft>
              </a:pPr>
              <a:r>
                <a:rPr lang="en-CA" sz="1872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LULC Mapping</a:t>
              </a:r>
              <a:endParaRPr lang="en-CA" b="1"/>
            </a:p>
          </p:txBody>
        </p:sp>
      </p:grpSp>
    </p:spTree>
    <p:extLst>
      <p:ext uri="{BB962C8B-B14F-4D97-AF65-F5344CB8AC3E}">
        <p14:creationId xmlns:p14="http://schemas.microsoft.com/office/powerpoint/2010/main" val="3110360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091B49-EE6D-EF33-4E51-25C55308C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D8129D-5C6B-08F0-ABE4-BA6E7B8AF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978409"/>
            <a:ext cx="11149875" cy="14062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What’s inside this course?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600AB6D-AF98-0F5E-0308-DA8046617711}"/>
              </a:ext>
            </a:extLst>
          </p:cNvPr>
          <p:cNvGrpSpPr/>
          <p:nvPr/>
        </p:nvGrpSpPr>
        <p:grpSpPr>
          <a:xfrm>
            <a:off x="8719960" y="3702424"/>
            <a:ext cx="2354374" cy="2645534"/>
            <a:chOff x="563133" y="2041395"/>
            <a:chExt cx="3128405" cy="3515288"/>
          </a:xfrm>
        </p:grpSpPr>
        <p:pic>
          <p:nvPicPr>
            <p:cNvPr id="5" name="Picture 4" descr="A map of a large area&#10;&#10;AI-generated content may be incorrect.">
              <a:extLst>
                <a:ext uri="{FF2B5EF4-FFF2-40B4-BE49-F238E27FC236}">
                  <a16:creationId xmlns:a16="http://schemas.microsoft.com/office/drawing/2014/main" id="{9C24B220-4DB8-F8AC-2359-3B65F47B1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3133" y="2041395"/>
              <a:ext cx="3128405" cy="304819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C9F835E-49C4-D9ED-F057-43A592D8567E}"/>
                </a:ext>
              </a:extLst>
            </p:cNvPr>
            <p:cNvSpPr txBox="1"/>
            <p:nvPr/>
          </p:nvSpPr>
          <p:spPr>
            <a:xfrm>
              <a:off x="764875" y="5187351"/>
              <a:ext cx="273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>
                <a:spcAft>
                  <a:spcPts val="600"/>
                </a:spcAft>
              </a:pPr>
              <a:r>
                <a:rPr lang="en-CA" sz="135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Landslide Susceptibility</a:t>
              </a:r>
              <a:endParaRPr lang="en-CA" b="1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10EEE32-BCAB-3F29-898E-47D422864917}"/>
              </a:ext>
            </a:extLst>
          </p:cNvPr>
          <p:cNvGrpSpPr/>
          <p:nvPr/>
        </p:nvGrpSpPr>
        <p:grpSpPr>
          <a:xfrm>
            <a:off x="760739" y="3702424"/>
            <a:ext cx="3062131" cy="2645534"/>
            <a:chOff x="3877741" y="2041395"/>
            <a:chExt cx="4055533" cy="3503786"/>
          </a:xfrm>
        </p:grpSpPr>
        <p:pic>
          <p:nvPicPr>
            <p:cNvPr id="9" name="Picture 8" descr="A map of a forest&#10;&#10;AI-generated content may be incorrect.">
              <a:extLst>
                <a:ext uri="{FF2B5EF4-FFF2-40B4-BE49-F238E27FC236}">
                  <a16:creationId xmlns:a16="http://schemas.microsoft.com/office/drawing/2014/main" id="{825EF492-F8FE-51B9-8107-88F3071043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7741" y="2041395"/>
              <a:ext cx="4055533" cy="304819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ACA8E93-3B15-EB7A-2B96-3BA7FA5FBCD3}"/>
                </a:ext>
              </a:extLst>
            </p:cNvPr>
            <p:cNvSpPr txBox="1"/>
            <p:nvPr/>
          </p:nvSpPr>
          <p:spPr>
            <a:xfrm>
              <a:off x="4710417" y="5175849"/>
              <a:ext cx="22672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>
                <a:spcAft>
                  <a:spcPts val="600"/>
                </a:spcAft>
              </a:pPr>
              <a:r>
                <a:rPr lang="en-CA" sz="135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Forest Fire Mapping</a:t>
              </a:r>
              <a:endParaRPr lang="en-CA" b="1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72785E8-71F3-D413-316F-3BA29B232EC8}"/>
              </a:ext>
            </a:extLst>
          </p:cNvPr>
          <p:cNvGrpSpPr/>
          <p:nvPr/>
        </p:nvGrpSpPr>
        <p:grpSpPr>
          <a:xfrm>
            <a:off x="4630988" y="3702424"/>
            <a:ext cx="2926976" cy="2645534"/>
            <a:chOff x="8119477" y="1954325"/>
            <a:chExt cx="3877424" cy="3504592"/>
          </a:xfrm>
        </p:grpSpPr>
        <p:pic>
          <p:nvPicPr>
            <p:cNvPr id="15" name="Picture 14" descr="A satellite image of a city&#10;&#10;AI-generated content may be incorrect.">
              <a:extLst>
                <a:ext uri="{FF2B5EF4-FFF2-40B4-BE49-F238E27FC236}">
                  <a16:creationId xmlns:a16="http://schemas.microsoft.com/office/drawing/2014/main" id="{78CDA031-12C0-D2C5-FB3B-687E5D95F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19477" y="1954325"/>
              <a:ext cx="3877424" cy="313526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3994AFC-83D5-EDDD-3FA6-87D0EC9217B5}"/>
                </a:ext>
              </a:extLst>
            </p:cNvPr>
            <p:cNvSpPr txBox="1"/>
            <p:nvPr/>
          </p:nvSpPr>
          <p:spPr>
            <a:xfrm>
              <a:off x="9739617" y="5089585"/>
              <a:ext cx="17593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>
                <a:spcAft>
                  <a:spcPts val="600"/>
                </a:spcAft>
              </a:pPr>
              <a:r>
                <a:rPr lang="en-CA" sz="135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Flood mapping</a:t>
              </a:r>
              <a:endParaRPr lang="en-CA" b="1"/>
            </a:p>
          </p:txBody>
        </p:sp>
      </p:grpSp>
    </p:spTree>
    <p:extLst>
      <p:ext uri="{BB962C8B-B14F-4D97-AF65-F5344CB8AC3E}">
        <p14:creationId xmlns:p14="http://schemas.microsoft.com/office/powerpoint/2010/main" val="393048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127E3-8C2E-798E-FE9E-BFDA748CB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418EF-6EEA-7341-2B8D-AFBB3BC6D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11153214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What’s inside this course?</a:t>
            </a:r>
          </a:p>
        </p:txBody>
      </p:sp>
      <p:pic>
        <p:nvPicPr>
          <p:cNvPr id="4" name="Picture 3" descr="A close-up of a rock&#10;&#10;AI-generated content may be incorrect.">
            <a:extLst>
              <a:ext uri="{FF2B5EF4-FFF2-40B4-BE49-F238E27FC236}">
                <a16:creationId xmlns:a16="http://schemas.microsoft.com/office/drawing/2014/main" id="{40005892-04E1-1254-5291-394377846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694" y="1932317"/>
            <a:ext cx="7999563" cy="426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774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F9FFCE1-E057-415B-A971-88EC7E22A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633859-D715-4F14-49F2-72C1FD48B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9" y="971397"/>
            <a:ext cx="3462236" cy="29474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… More tutorials will be added in future!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346557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Classroom">
            <a:extLst>
              <a:ext uri="{FF2B5EF4-FFF2-40B4-BE49-F238E27FC236}">
                <a16:creationId xmlns:a16="http://schemas.microsoft.com/office/drawing/2014/main" id="{3207BA08-E795-AD2C-0EFF-CC65C79B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05234" y="508090"/>
            <a:ext cx="5626534" cy="562653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58401B5-5F1B-4D21-9AC3-AAEC8D366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1704" y="6300216"/>
            <a:ext cx="72936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00712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289</Words>
  <Application>Microsoft Office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Bierstadt</vt:lpstr>
      <vt:lpstr>GestaltVTI</vt:lpstr>
      <vt:lpstr>Mastering Earth Observation with AI &amp; Google Earth Engine</vt:lpstr>
      <vt:lpstr>Course Objective</vt:lpstr>
      <vt:lpstr>Who should take this course?</vt:lpstr>
      <vt:lpstr>Prerequisites</vt:lpstr>
      <vt:lpstr>Why should you join this course?</vt:lpstr>
      <vt:lpstr>What’s inside this course?</vt:lpstr>
      <vt:lpstr>What’s inside this course?</vt:lpstr>
      <vt:lpstr>What’s inside this course?</vt:lpstr>
      <vt:lpstr>… More tutorials will be added in future!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Tek Kshetri</dc:creator>
  <cp:lastModifiedBy>Tek Kshetri</cp:lastModifiedBy>
  <cp:revision>3</cp:revision>
  <dcterms:created xsi:type="dcterms:W3CDTF">2025-03-05T16:19:17Z</dcterms:created>
  <dcterms:modified xsi:type="dcterms:W3CDTF">2025-03-05T17:07:43Z</dcterms:modified>
</cp:coreProperties>
</file>

<file path=docProps/thumbnail.jpeg>
</file>